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CD67C1-F8ED-A935-65C0-63463812FB1E}"/>
              </a:ext>
            </a:extLst>
          </p:cNvPr>
          <p:cNvSpPr txBox="1"/>
          <p:nvPr/>
        </p:nvSpPr>
        <p:spPr>
          <a:xfrm>
            <a:off x="4201064" y="2172172"/>
            <a:ext cx="7338922" cy="33303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AE" b="1" dirty="0"/>
              <a:t>توزيع مهام لكل طالب في الصف لإنجازها بالطريقة الصحيحة :</a:t>
            </a:r>
          </a:p>
          <a:p>
            <a:pPr algn="r" rtl="1">
              <a:lnSpc>
                <a:spcPct val="200000"/>
              </a:lnSpc>
            </a:pPr>
            <a:r>
              <a:rPr lang="ar-AE" b="1" dirty="0"/>
              <a:t>1- الطالب ( الاول ) مسؤول عن تسجيل حضور وغياب الطلاب </a:t>
            </a:r>
          </a:p>
          <a:p>
            <a:pPr algn="r" rtl="1">
              <a:lnSpc>
                <a:spcPct val="200000"/>
              </a:lnSpc>
            </a:pPr>
            <a:r>
              <a:rPr lang="ar-AE" b="1" dirty="0"/>
              <a:t>2-  الطالب ( الثاني ) مسؤول عن وضع أدوات الطلاب على الطاولة</a:t>
            </a:r>
          </a:p>
          <a:p>
            <a:pPr algn="r" rtl="1">
              <a:lnSpc>
                <a:spcPct val="200000"/>
              </a:lnSpc>
            </a:pPr>
            <a:r>
              <a:rPr lang="ar-AE" b="1" dirty="0"/>
              <a:t> ( الأقلام - أدوات النجارة - أدوات التغليف) </a:t>
            </a:r>
          </a:p>
          <a:p>
            <a:pPr algn="r" rtl="1">
              <a:lnSpc>
                <a:spcPct val="200000"/>
              </a:lnSpc>
            </a:pPr>
            <a:r>
              <a:rPr lang="ar-AE" b="1" dirty="0"/>
              <a:t>3- الطالب ( الثالث ) مسؤول عن تجميع الأوراق ووضعها في الملفات بعد الانتهاء منها </a:t>
            </a:r>
          </a:p>
          <a:p>
            <a:pPr algn="r" rtl="1">
              <a:lnSpc>
                <a:spcPct val="200000"/>
              </a:lnSpc>
            </a:pPr>
            <a:r>
              <a:rPr lang="ar-AE" b="1" dirty="0"/>
              <a:t>4- الطالب ( الرابع ) مسؤول عن الاشراف على الطلاب في وقت الساحة ( البريك ).</a:t>
            </a:r>
          </a:p>
        </p:txBody>
      </p:sp>
      <p:pic>
        <p:nvPicPr>
          <p:cNvPr id="3" name="Picture 2" descr="مهارات القيادة وصفات القائد - مدوَّنة أحمد بن عبدالمحسن العسَّاف">
            <a:extLst>
              <a:ext uri="{FF2B5EF4-FFF2-40B4-BE49-F238E27FC236}">
                <a16:creationId xmlns:a16="http://schemas.microsoft.com/office/drawing/2014/main" id="{1435F9B0-55D4-8441-AA0B-69E272CF90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49" y="2348362"/>
            <a:ext cx="3840553" cy="2646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50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13</cp:revision>
  <dcterms:created xsi:type="dcterms:W3CDTF">2023-06-12T08:18:13Z</dcterms:created>
  <dcterms:modified xsi:type="dcterms:W3CDTF">2023-09-11T19:04:32Z</dcterms:modified>
</cp:coreProperties>
</file>